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67A7-DC70-41AE-AEB3-EB2DEA57142B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8B6E-C513-4C4C-AA4A-70BDD6D88E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B696-1440-41F9-8582-8F2AE7C30891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D329-A78D-40E6-B6A9-9A2073DC0F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0114-CBC9-4FB1-97D5-497AFFB15B6B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A716-664C-4A0B-9A50-CA51A08252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6A59-CBF3-4091-819B-EB809E941908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DA08-4CA7-4E60-B790-ACCEF65424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C592-4788-4897-AEE3-7A3C0AA22F80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D51F-05E4-4EC4-B0B5-89DC310250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4961-B44C-4E3C-8F21-6A1CC525C547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97AA-6AD4-43A0-B431-3ADA62FF5D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09F1-738C-4C7E-B9D0-946F6A39564A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1155-871A-43C8-AFAB-4DCF73371F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CC84-FA3D-49D7-AFD3-C87F0FC2E3DC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6C24-2A59-4C99-B4E9-013FAD4A79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913B-5E1B-48A2-AC99-89B996E01B0E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43DD-B925-4DB3-9AA9-014779F063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A5A1-DE76-4D4A-8E94-EC4C51432B7C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990F-C6A3-4E58-9EAA-16C498B0E5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1D86-0EC9-43CF-8526-79FE1F2020A3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6545-6022-4315-97C5-15BF575288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74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72BFE1-A2F7-4AB2-8EEB-917F16FC2D3D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BBAF0E-90D6-42FB-A1DB-0BEE6C1DC6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mtClean="0"/>
              <a:t>Generalidades de cartografía</a:t>
            </a:r>
            <a:endParaRPr lang="en-U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dirty="0" smtClean="0">
                <a:solidFill>
                  <a:schemeClr val="tx1"/>
                </a:solidFill>
              </a:rPr>
              <a:t>Pedro E. Danizio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dirty="0" smtClean="0">
                <a:solidFill>
                  <a:schemeClr val="tx1"/>
                </a:solidFill>
              </a:rPr>
              <a:t>Ingeniero en Electrónica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dirty="0" smtClean="0">
                <a:solidFill>
                  <a:schemeClr val="tx1"/>
                </a:solidFill>
              </a:rPr>
              <a:t>Especialista en Docencia Universitaria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dirty="0" smtClean="0">
                <a:solidFill>
                  <a:schemeClr val="tx1"/>
                </a:solidFill>
              </a:rPr>
              <a:t>Ingeniero Especialista en Telecomunicaciones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dirty="0" smtClean="0">
                <a:solidFill>
                  <a:schemeClr val="tx1"/>
                </a:solidFill>
              </a:rPr>
              <a:t>Magister en Ciencias de la Ingeniería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Ortomórfica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conformal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mantiene las formas pero no las áreas relativas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Cartografía para navegación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Homológrafa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mantiene las áreas relativas pero no las formas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Estudios de densidad poblacional</a:t>
            </a:r>
            <a:endParaRPr lang="en-US" sz="2000" dirty="0"/>
          </a:p>
        </p:txBody>
      </p:sp>
      <p:sp>
        <p:nvSpPr>
          <p:cNvPr id="4" name="3 Botón de acción: Personalizar">
            <a:hlinkClick r:id="rId2" action="ppaction://hlinksldjump" highlightClick="1"/>
          </p:cNvPr>
          <p:cNvSpPr/>
          <p:nvPr/>
        </p:nvSpPr>
        <p:spPr>
          <a:xfrm>
            <a:off x="4644008" y="2348880"/>
            <a:ext cx="1440160" cy="432048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Ortomórfica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Botón de acción: Personalizar">
            <a:hlinkClick r:id="rId3" action="ppaction://hlinksldjump" highlightClick="1"/>
          </p:cNvPr>
          <p:cNvSpPr/>
          <p:nvPr/>
        </p:nvSpPr>
        <p:spPr>
          <a:xfrm>
            <a:off x="4716016" y="4509120"/>
            <a:ext cx="1512168" cy="432048"/>
          </a:xfrm>
          <a:prstGeom prst="actionButtonBlank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homológrafa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827584" y="5733256"/>
            <a:ext cx="1152128" cy="648072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Botón de acción: Ayuda">
            <a:hlinkClick r:id="rId5" action="ppaction://hlinksldjump" highlightClick="1"/>
          </p:cNvPr>
          <p:cNvSpPr/>
          <p:nvPr/>
        </p:nvSpPr>
        <p:spPr>
          <a:xfrm>
            <a:off x="7740352" y="5877272"/>
            <a:ext cx="864096" cy="648072"/>
          </a:xfrm>
          <a:prstGeom prst="actionButtonHelp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2060575"/>
            <a:ext cx="2971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060575"/>
            <a:ext cx="36258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16013" y="333375"/>
            <a:ext cx="64801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Gnomónica, </a:t>
            </a:r>
            <a:r>
              <a:rPr lang="es-ES_tradn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ortomórfica</a:t>
            </a:r>
            <a:r>
              <a:rPr lang="es-ES_tradn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cilíndrica modificada conocida como proyección </a:t>
            </a:r>
            <a:r>
              <a:rPr lang="es-ES_tradn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Mercátor</a:t>
            </a:r>
            <a:endParaRPr lang="es-ES_tradn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604" name="6 Rectángulo"/>
          <p:cNvSpPr>
            <a:spLocks noChangeArrowheads="1"/>
          </p:cNvSpPr>
          <p:nvPr/>
        </p:nvSpPr>
        <p:spPr bwMode="auto">
          <a:xfrm>
            <a:off x="684213" y="4941888"/>
            <a:ext cx="7848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Mercátor: Gerardo Kramer, llamado Mercátor (1512-1594), geógrafo flamenco, uno de los fundadores de la Geografía Matemática moderna, es quien da el nombre a las proyecciones cilíndricas.</a:t>
            </a:r>
            <a:endParaRPr lang="en-US">
              <a:latin typeface="Calibri" pitchFamily="34" charset="0"/>
            </a:endParaRPr>
          </a:p>
        </p:txBody>
      </p:sp>
      <p:sp>
        <p:nvSpPr>
          <p:cNvPr id="9" name="8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7668344" y="5733256"/>
            <a:ext cx="792088" cy="720080"/>
          </a:xfrm>
          <a:prstGeom prst="actionButtonBackPreviou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otón de acción: Personalizar">
            <a:hlinkClick r:id="rId5" action="ppaction://hlinksldjump" highlightClick="1"/>
          </p:cNvPr>
          <p:cNvSpPr/>
          <p:nvPr/>
        </p:nvSpPr>
        <p:spPr>
          <a:xfrm>
            <a:off x="5651500" y="765175"/>
            <a:ext cx="1225550" cy="503238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Mercator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Homológrafa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conocida como proyección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Mollweide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562292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4 CuadroTexto"/>
          <p:cNvSpPr txBox="1">
            <a:spLocks noChangeArrowheads="1"/>
          </p:cNvSpPr>
          <p:nvPr/>
        </p:nvSpPr>
        <p:spPr bwMode="auto">
          <a:xfrm>
            <a:off x="611188" y="4652963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Carlos Mollweide, matemático y astrónomo alemán (1774-1825), fue el creador de la proyección homolográfica que viene de homólogo semejante y gráfica dibujo.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5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7668344" y="5733256"/>
            <a:ext cx="792088" cy="720080"/>
          </a:xfrm>
          <a:prstGeom prst="actionButtonBackPreviou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Hipsometría</a:t>
            </a:r>
            <a:endParaRPr lang="en-US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341438"/>
            <a:ext cx="4464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simbolos"/>
          <p:cNvPicPr>
            <a:picLocks noChangeAspect="1" noChangeArrowheads="1"/>
          </p:cNvPicPr>
          <p:nvPr/>
        </p:nvPicPr>
        <p:blipFill>
          <a:blip r:embed="rId3">
            <a:lum bright="-24000" contrast="54000"/>
          </a:blip>
          <a:srcRect/>
          <a:stretch>
            <a:fillRect/>
          </a:stretch>
        </p:blipFill>
        <p:spPr bwMode="auto">
          <a:xfrm>
            <a:off x="0" y="4437063"/>
            <a:ext cx="38862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Ayuda">
            <a:hlinkClick r:id="rId4" action="ppaction://hlinksldjump" highlightClick="1"/>
          </p:cNvPr>
          <p:cNvSpPr/>
          <p:nvPr/>
        </p:nvSpPr>
        <p:spPr>
          <a:xfrm>
            <a:off x="7740352" y="5877272"/>
            <a:ext cx="864096" cy="648072"/>
          </a:xfrm>
          <a:prstGeom prst="actionButtonHelp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://t3.gstatic.com/images?q=tbn:ANd9GcREAcdTeyngUFQ49QoiibnLDOyU7dEwHtSIFRL0egpVyVPOYz_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20891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8" descr="http://t3.gstatic.com/images?q=tbn:ANd9GcRs_JiwhnBO7903xitLyh_u8tMioPeV-cvs6dEYlh04UqgWUpp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060575"/>
            <a:ext cx="18716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0" descr="http://t3.gstatic.com/images?q=tbn:ANd9GcTwCYM1vY74wmpEtKQymvT6AepA0kuVIl1IiHlI95P-pS1RLa2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060575"/>
            <a:ext cx="194468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8 CuadroTexto"/>
          <p:cNvSpPr txBox="1">
            <a:spLocks noChangeArrowheads="1"/>
          </p:cNvSpPr>
          <p:nvPr/>
        </p:nvSpPr>
        <p:spPr bwMode="auto">
          <a:xfrm>
            <a:off x="2051050" y="836613"/>
            <a:ext cx="439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alibri" pitchFamily="34" charset="0"/>
              </a:rPr>
              <a:t>Gerardus  Mercator        </a:t>
            </a:r>
            <a:endParaRPr lang="en-US">
              <a:latin typeface="Calibri" pitchFamily="34" charset="0"/>
            </a:endParaRPr>
          </a:p>
        </p:txBody>
      </p:sp>
      <p:sp>
        <p:nvSpPr>
          <p:cNvPr id="28677" name="9 Rectángulo"/>
          <p:cNvSpPr>
            <a:spLocks noChangeArrowheads="1"/>
          </p:cNvSpPr>
          <p:nvPr/>
        </p:nvSpPr>
        <p:spPr bwMode="auto">
          <a:xfrm>
            <a:off x="4067175" y="836613"/>
            <a:ext cx="290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(Gerhard Kremer) 1512-1594</a:t>
            </a:r>
          </a:p>
        </p:txBody>
      </p:sp>
      <p:sp>
        <p:nvSpPr>
          <p:cNvPr id="11" name="10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7668344" y="5733256"/>
            <a:ext cx="792088" cy="720080"/>
          </a:xfrm>
          <a:prstGeom prst="actionButtonBackPreviou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Preguntas</a:t>
            </a:r>
            <a:endParaRPr lang="en-US" smtClean="0"/>
          </a:p>
        </p:txBody>
      </p:sp>
      <p:pic>
        <p:nvPicPr>
          <p:cNvPr id="29698" name="Picture 2" descr="C:\Users\User\Documents\Documentos\PEDRO\Gif\041124_leonard01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2349500"/>
            <a:ext cx="2371725" cy="3162300"/>
          </a:xfrm>
        </p:spPr>
      </p:pic>
      <p:sp>
        <p:nvSpPr>
          <p:cNvPr id="5" name="4 Botón de acción: Final">
            <a:hlinkClick r:id="" action="ppaction://hlinkshowjump?jump=lastslide" highlightClick="1"/>
          </p:cNvPr>
          <p:cNvSpPr/>
          <p:nvPr/>
        </p:nvSpPr>
        <p:spPr>
          <a:xfrm>
            <a:off x="7235825" y="5661025"/>
            <a:ext cx="1152525" cy="792163"/>
          </a:xfrm>
          <a:prstGeom prst="actionButtonEn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Chau</a:t>
            </a:r>
            <a:endParaRPr lang="en-US" dirty="0"/>
          </a:p>
        </p:txBody>
      </p:sp>
      <p:sp>
        <p:nvSpPr>
          <p:cNvPr id="6" name="5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1115616" y="5661248"/>
            <a:ext cx="1584176" cy="64807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Proyecciones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29600" cy="1143000"/>
          </a:xfrm>
        </p:spPr>
        <p:txBody>
          <a:bodyPr/>
          <a:lstStyle/>
          <a:p>
            <a:r>
              <a:rPr lang="es-ES_tradnl" smtClean="0"/>
              <a:t>pdanizio@gmail.com</a:t>
            </a:r>
            <a:endParaRPr lang="en-US" smtClean="0"/>
          </a:p>
        </p:txBody>
      </p:sp>
      <p:pic>
        <p:nvPicPr>
          <p:cNvPr id="30722" name="Picture 2" descr="C:\Users\User\Documents\Documentos\PEDRO\Gif\4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628775"/>
            <a:ext cx="1749425" cy="293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00113" y="1700213"/>
          <a:ext cx="7272337" cy="3457575"/>
        </p:xfrm>
        <a:graphic>
          <a:graphicData uri="http://schemas.openxmlformats.org/drawingml/2006/table">
            <a:tbl>
              <a:tblPr/>
              <a:tblGrid>
                <a:gridCol w="2802930"/>
                <a:gridCol w="2862675"/>
                <a:gridCol w="1607204"/>
              </a:tblGrid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Radio polar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6357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Km.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Radio ecuatorial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6378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Km.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Diferencia 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Km.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Diámetro polar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12714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Km.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Diámetro ecuatorial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12756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Km.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Diferencia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Km.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Circulo Polar (meridiano)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40008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Km.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Circulo</a:t>
                      </a:r>
                      <a:r>
                        <a:rPr lang="es-ES" sz="1800" b="1" i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Ecuatorial 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40076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Km.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Superficie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510000000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s-ES" sz="1800" b="1" i="1" baseline="300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Volumen</a:t>
                      </a:r>
                      <a:endParaRPr lang="en-US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1082000000000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s-ES" sz="1800" b="1" i="1" baseline="300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613" y="908050"/>
            <a:ext cx="58324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Datos de caracterización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0"/>
          <p:cNvGrpSpPr>
            <a:grpSpLocks/>
          </p:cNvGrpSpPr>
          <p:nvPr/>
        </p:nvGrpSpPr>
        <p:grpSpPr bwMode="auto">
          <a:xfrm>
            <a:off x="1476375" y="1916113"/>
            <a:ext cx="5975350" cy="2808287"/>
            <a:chOff x="2302" y="8428"/>
            <a:chExt cx="8352" cy="3629"/>
          </a:xfrm>
        </p:grpSpPr>
        <p:sp>
          <p:nvSpPr>
            <p:cNvPr id="15364" name="Oval 21"/>
            <p:cNvSpPr>
              <a:spLocks noChangeArrowheads="1"/>
            </p:cNvSpPr>
            <p:nvPr/>
          </p:nvSpPr>
          <p:spPr bwMode="auto">
            <a:xfrm>
              <a:off x="4750" y="8442"/>
              <a:ext cx="2880" cy="259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365" name="Line 22"/>
            <p:cNvSpPr>
              <a:spLocks noChangeShapeType="1"/>
            </p:cNvSpPr>
            <p:nvPr/>
          </p:nvSpPr>
          <p:spPr bwMode="auto">
            <a:xfrm>
              <a:off x="6190" y="8449"/>
              <a:ext cx="0" cy="25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66" name="Line 23"/>
            <p:cNvSpPr>
              <a:spLocks noChangeShapeType="1"/>
            </p:cNvSpPr>
            <p:nvPr/>
          </p:nvSpPr>
          <p:spPr bwMode="auto">
            <a:xfrm>
              <a:off x="4750" y="9738"/>
              <a:ext cx="288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67" name="Arc 24"/>
            <p:cNvSpPr>
              <a:spLocks/>
            </p:cNvSpPr>
            <p:nvPr/>
          </p:nvSpPr>
          <p:spPr bwMode="auto">
            <a:xfrm flipH="1">
              <a:off x="4750" y="9436"/>
              <a:ext cx="1440" cy="288"/>
            </a:xfrm>
            <a:custGeom>
              <a:avLst/>
              <a:gdLst>
                <a:gd name="T0" fmla="*/ 0 w 21600"/>
                <a:gd name="T1" fmla="*/ 0 h 21600"/>
                <a:gd name="T2" fmla="*/ 1440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68" name="Arc 25"/>
            <p:cNvSpPr>
              <a:spLocks/>
            </p:cNvSpPr>
            <p:nvPr/>
          </p:nvSpPr>
          <p:spPr bwMode="auto">
            <a:xfrm>
              <a:off x="6190" y="9436"/>
              <a:ext cx="1440" cy="288"/>
            </a:xfrm>
            <a:custGeom>
              <a:avLst/>
              <a:gdLst>
                <a:gd name="T0" fmla="*/ 0 w 21600"/>
                <a:gd name="T1" fmla="*/ 0 h 21600"/>
                <a:gd name="T2" fmla="*/ 1440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69" name="Arc 26"/>
            <p:cNvSpPr>
              <a:spLocks/>
            </p:cNvSpPr>
            <p:nvPr/>
          </p:nvSpPr>
          <p:spPr bwMode="auto">
            <a:xfrm flipH="1" flipV="1">
              <a:off x="4750" y="9738"/>
              <a:ext cx="1440" cy="288"/>
            </a:xfrm>
            <a:custGeom>
              <a:avLst/>
              <a:gdLst>
                <a:gd name="T0" fmla="*/ 0 w 21600"/>
                <a:gd name="T1" fmla="*/ 0 h 21600"/>
                <a:gd name="T2" fmla="*/ 1440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70" name="Arc 27"/>
            <p:cNvSpPr>
              <a:spLocks/>
            </p:cNvSpPr>
            <p:nvPr/>
          </p:nvSpPr>
          <p:spPr bwMode="auto">
            <a:xfrm flipV="1">
              <a:off x="6190" y="9738"/>
              <a:ext cx="1440" cy="288"/>
            </a:xfrm>
            <a:custGeom>
              <a:avLst/>
              <a:gdLst>
                <a:gd name="T0" fmla="*/ 0 w 21600"/>
                <a:gd name="T1" fmla="*/ 0 h 21600"/>
                <a:gd name="T2" fmla="*/ 1440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71" name="Arc 28"/>
            <p:cNvSpPr>
              <a:spLocks/>
            </p:cNvSpPr>
            <p:nvPr/>
          </p:nvSpPr>
          <p:spPr bwMode="auto">
            <a:xfrm flipH="1">
              <a:off x="5902" y="8428"/>
              <a:ext cx="288" cy="1296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1296 h 21600"/>
                <a:gd name="T4" fmla="*/ 0 w 21600"/>
                <a:gd name="T5" fmla="*/ 12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72" name="Arc 29"/>
            <p:cNvSpPr>
              <a:spLocks/>
            </p:cNvSpPr>
            <p:nvPr/>
          </p:nvSpPr>
          <p:spPr bwMode="auto">
            <a:xfrm flipH="1" flipV="1">
              <a:off x="5902" y="9738"/>
              <a:ext cx="288" cy="1296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1296 h 21600"/>
                <a:gd name="T4" fmla="*/ 0 w 21600"/>
                <a:gd name="T5" fmla="*/ 12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73" name="Arc 30"/>
            <p:cNvSpPr>
              <a:spLocks/>
            </p:cNvSpPr>
            <p:nvPr/>
          </p:nvSpPr>
          <p:spPr bwMode="auto">
            <a:xfrm flipV="1">
              <a:off x="6190" y="9738"/>
              <a:ext cx="288" cy="1296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1296 h 21600"/>
                <a:gd name="T4" fmla="*/ 0 w 21600"/>
                <a:gd name="T5" fmla="*/ 12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74" name="Arc 31"/>
            <p:cNvSpPr>
              <a:spLocks/>
            </p:cNvSpPr>
            <p:nvPr/>
          </p:nvSpPr>
          <p:spPr bwMode="auto">
            <a:xfrm>
              <a:off x="6190" y="8428"/>
              <a:ext cx="288" cy="1296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1296 h 21600"/>
                <a:gd name="T4" fmla="*/ 0 w 21600"/>
                <a:gd name="T5" fmla="*/ 12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75" name="Text Box 32"/>
            <p:cNvSpPr txBox="1">
              <a:spLocks noChangeArrowheads="1"/>
            </p:cNvSpPr>
            <p:nvPr/>
          </p:nvSpPr>
          <p:spPr bwMode="auto">
            <a:xfrm>
              <a:off x="8206" y="10185"/>
              <a:ext cx="2448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>
                  <a:latin typeface="Calibri" pitchFamily="34" charset="0"/>
                  <a:cs typeface="Arial" charset="0"/>
                </a:rPr>
                <a:t>Circunferencia ecuatorial</a:t>
              </a:r>
            </a:p>
            <a:p>
              <a:pPr algn="ctr">
                <a:spcAft>
                  <a:spcPts val="1000"/>
                </a:spcAft>
              </a:pPr>
              <a:r>
                <a:rPr lang="es-ES" sz="1100">
                  <a:latin typeface="Calibri" pitchFamily="34" charset="0"/>
                  <a:cs typeface="Arial" charset="0"/>
                </a:rPr>
                <a:t>Ecuador</a:t>
              </a:r>
              <a:endParaRPr lang="en-US">
                <a:cs typeface="Arial" charset="0"/>
              </a:endParaRPr>
            </a:p>
          </p:txBody>
        </p:sp>
        <p:sp>
          <p:nvSpPr>
            <p:cNvPr id="15376" name="Line 33"/>
            <p:cNvSpPr>
              <a:spLocks noChangeShapeType="1"/>
            </p:cNvSpPr>
            <p:nvPr/>
          </p:nvSpPr>
          <p:spPr bwMode="auto">
            <a:xfrm flipH="1" flipV="1">
              <a:off x="7198" y="10041"/>
              <a:ext cx="86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77" name="Line 34"/>
            <p:cNvSpPr>
              <a:spLocks noChangeShapeType="1"/>
            </p:cNvSpPr>
            <p:nvPr/>
          </p:nvSpPr>
          <p:spPr bwMode="auto">
            <a:xfrm>
              <a:off x="4606" y="8881"/>
              <a:ext cx="115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78" name="Text Box 35"/>
            <p:cNvSpPr txBox="1">
              <a:spLocks noChangeArrowheads="1"/>
            </p:cNvSpPr>
            <p:nvPr/>
          </p:nvSpPr>
          <p:spPr bwMode="auto">
            <a:xfrm>
              <a:off x="5326" y="11193"/>
              <a:ext cx="1872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>
                  <a:latin typeface="Calibri" pitchFamily="34" charset="0"/>
                  <a:cs typeface="Arial" charset="0"/>
                </a:rPr>
                <a:t>Eje de la tierra, arriba el polo norte y abajo el polo sur</a:t>
              </a:r>
              <a:endParaRPr lang="en-US">
                <a:cs typeface="Arial" charset="0"/>
              </a:endParaRPr>
            </a:p>
          </p:txBody>
        </p:sp>
        <p:sp>
          <p:nvSpPr>
            <p:cNvPr id="15379" name="Text Box 36"/>
            <p:cNvSpPr txBox="1">
              <a:spLocks noChangeArrowheads="1"/>
            </p:cNvSpPr>
            <p:nvPr/>
          </p:nvSpPr>
          <p:spPr bwMode="auto">
            <a:xfrm>
              <a:off x="2302" y="9753"/>
              <a:ext cx="1440" cy="10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>
                  <a:latin typeface="Calibri" pitchFamily="34" charset="0"/>
                  <a:cs typeface="Arial" charset="0"/>
                </a:rPr>
                <a:t>Diámetro ecuatorial</a:t>
              </a:r>
              <a:endParaRPr lang="en-US">
                <a:cs typeface="Arial" charset="0"/>
              </a:endParaRPr>
            </a:p>
          </p:txBody>
        </p:sp>
        <p:sp>
          <p:nvSpPr>
            <p:cNvPr id="15380" name="Line 37"/>
            <p:cNvSpPr>
              <a:spLocks noChangeShapeType="1"/>
            </p:cNvSpPr>
            <p:nvPr/>
          </p:nvSpPr>
          <p:spPr bwMode="auto">
            <a:xfrm>
              <a:off x="4030" y="975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5362" name="Text Box 36"/>
          <p:cNvSpPr txBox="1">
            <a:spLocks noChangeArrowheads="1"/>
          </p:cNvSpPr>
          <p:nvPr/>
        </p:nvSpPr>
        <p:spPr bwMode="auto">
          <a:xfrm>
            <a:off x="1763713" y="1628775"/>
            <a:ext cx="914400" cy="639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1100">
                <a:latin typeface="Calibri" pitchFamily="34" charset="0"/>
                <a:cs typeface="Arial" charset="0"/>
              </a:rPr>
              <a:t>Diámetro  polar</a:t>
            </a:r>
            <a:endParaRPr lang="en-US">
              <a:cs typeface="Arial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700338" y="765175"/>
            <a:ext cx="3095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Circunferencia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n 1" descr="pary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692150"/>
            <a:ext cx="38893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43213" y="2997200"/>
          <a:ext cx="3114675" cy="3314700"/>
        </p:xfrm>
        <a:graphic>
          <a:graphicData uri="http://schemas.openxmlformats.org/presentationml/2006/ole">
            <p:oleObj spid="_x0000_s1027" name="Picture" r:id="rId4" imgW="3114000" imgH="3314880" progId="Word.Picture.8">
              <p:embed/>
            </p:oleObj>
          </a:graphicData>
        </a:graphic>
      </p:graphicFrame>
      <p:sp>
        <p:nvSpPr>
          <p:cNvPr id="7" name="6 Botón de acción: Personalizar">
            <a:hlinkClick r:id="rId5" action="ppaction://hlinksldjump" highlightClick="1"/>
          </p:cNvPr>
          <p:cNvSpPr/>
          <p:nvPr/>
        </p:nvSpPr>
        <p:spPr>
          <a:xfrm>
            <a:off x="6588224" y="3573016"/>
            <a:ext cx="1296144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Paralelo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Botón de acción: Personalizar">
            <a:hlinkClick r:id="rId6" action="ppaction://hlinksldjump" highlightClick="1"/>
          </p:cNvPr>
          <p:cNvSpPr/>
          <p:nvPr/>
        </p:nvSpPr>
        <p:spPr>
          <a:xfrm>
            <a:off x="755576" y="3573016"/>
            <a:ext cx="1368152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Meridiano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6732240" y="5373216"/>
            <a:ext cx="1440160" cy="648072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Proyecciones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9" descr="C:\Users\User\Documents\Documentos\PEDRO\temporal nuevo\latitudbuen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0350"/>
            <a:ext cx="5256213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7308304" y="5661248"/>
            <a:ext cx="1008112" cy="576064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0" descr="C:\Users\User\Documents\Documentos\PEDRO\temporal nuevo\longitud buen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0350"/>
            <a:ext cx="4968875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7308304" y="5661248"/>
            <a:ext cx="1008112" cy="576064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Proyecciones</a:t>
            </a:r>
            <a:endParaRPr lang="en-US" smtClean="0"/>
          </a:p>
        </p:txBody>
      </p:sp>
      <p:pic>
        <p:nvPicPr>
          <p:cNvPr id="20482" name="Picture 2" descr="proyecciones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403350" y="1844675"/>
            <a:ext cx="59467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Personalizar">
            <a:hlinkClick r:id="rId3" action="ppaction://hlinksldjump" highlightClick="1"/>
          </p:cNvPr>
          <p:cNvSpPr/>
          <p:nvPr/>
        </p:nvSpPr>
        <p:spPr>
          <a:xfrm>
            <a:off x="6516216" y="3429000"/>
            <a:ext cx="936104" cy="1368152"/>
          </a:xfrm>
          <a:prstGeom prst="actionButtonBlank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</a:t>
            </a:r>
            <a:r>
              <a:rPr lang="es-ES_tradnl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</a:t>
            </a: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51050" y="5445125"/>
            <a:ext cx="4537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ortográfica tiene la luz en el infinito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8 Botón de acción: Personalizar">
            <a:hlinkClick r:id="rId4" action="ppaction://hlinksldjump" highlightClick="1"/>
          </p:cNvPr>
          <p:cNvSpPr/>
          <p:nvPr/>
        </p:nvSpPr>
        <p:spPr>
          <a:xfrm>
            <a:off x="6516216" y="5157192"/>
            <a:ext cx="936104" cy="1368152"/>
          </a:xfrm>
          <a:prstGeom prst="actionButtonBlank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</a:t>
            </a:r>
            <a:r>
              <a:rPr lang="es-ES_tradnl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</a:t>
            </a: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Botón de acción: Personalizar">
            <a:hlinkClick r:id="rId5" action="ppaction://hlinksldjump" highlightClick="1"/>
          </p:cNvPr>
          <p:cNvSpPr/>
          <p:nvPr/>
        </p:nvSpPr>
        <p:spPr>
          <a:xfrm>
            <a:off x="179512" y="5661248"/>
            <a:ext cx="2016224" cy="936104"/>
          </a:xfrm>
          <a:prstGeom prst="actionButtonBlank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representación?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555875" y="1268413"/>
          <a:ext cx="4392613" cy="4551362"/>
        </p:xfrm>
        <a:graphic>
          <a:graphicData uri="http://schemas.openxmlformats.org/presentationml/2006/ole">
            <p:oleObj spid="_x0000_s22530" name="Picture" r:id="rId3" imgW="1765440" imgH="1828800" progId="Word.Picture.8">
              <p:embed/>
            </p:oleObj>
          </a:graphicData>
        </a:graphic>
      </p:graphicFrame>
      <p:sp>
        <p:nvSpPr>
          <p:cNvPr id="5" name="4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7164288" y="5157192"/>
            <a:ext cx="1080120" cy="864096"/>
          </a:xfrm>
          <a:prstGeom prst="actionButtonBackPrevious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sp>
        <p:nvSpPr>
          <p:cNvPr id="5" name="4 Botón de acción: Hacia atrás o Anterior">
            <a:hlinkClick r:id="rId2" action="ppaction://hlinksldjump" highlightClick="1"/>
          </p:cNvPr>
          <p:cNvSpPr/>
          <p:nvPr/>
        </p:nvSpPr>
        <p:spPr>
          <a:xfrm>
            <a:off x="7164288" y="5157192"/>
            <a:ext cx="1080120" cy="864096"/>
          </a:xfrm>
          <a:prstGeom prst="actionButtonBackPrevious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7" name="Picture 2" descr="proyortografica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484438" y="1341438"/>
            <a:ext cx="40957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202</Words>
  <Application>Microsoft Office PowerPoint</Application>
  <PresentationFormat>Presentación en pantalla (4:3)</PresentationFormat>
  <Paragraphs>73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Arial</vt:lpstr>
      <vt:lpstr>Times New Roman</vt:lpstr>
      <vt:lpstr>Tema de Office</vt:lpstr>
      <vt:lpstr>Picture</vt:lpstr>
      <vt:lpstr>Generalidades de cartografía</vt:lpstr>
      <vt:lpstr>Diapositiva 2</vt:lpstr>
      <vt:lpstr>Diapositiva 3</vt:lpstr>
      <vt:lpstr>Diapositiva 4</vt:lpstr>
      <vt:lpstr>Diapositiva 5</vt:lpstr>
      <vt:lpstr>Diapositiva 6</vt:lpstr>
      <vt:lpstr>Proyecciones</vt:lpstr>
      <vt:lpstr>Diapositiva 8</vt:lpstr>
      <vt:lpstr>Diapositiva 9</vt:lpstr>
      <vt:lpstr>Diapositiva 10</vt:lpstr>
      <vt:lpstr>Diapositiva 11</vt:lpstr>
      <vt:lpstr>Homológrafa conocida como proyección Mollweide </vt:lpstr>
      <vt:lpstr>Hipsometría</vt:lpstr>
      <vt:lpstr>Diapositiva 14</vt:lpstr>
      <vt:lpstr>Preguntas</vt:lpstr>
      <vt:lpstr>pdanizio@gmail.com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WinuE</cp:lastModifiedBy>
  <cp:revision>26</cp:revision>
  <dcterms:created xsi:type="dcterms:W3CDTF">2011-06-09T16:38:34Z</dcterms:created>
  <dcterms:modified xsi:type="dcterms:W3CDTF">2012-10-19T16:27:52Z</dcterms:modified>
</cp:coreProperties>
</file>